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72" r:id="rId8"/>
    <p:sldId id="262" r:id="rId9"/>
    <p:sldId id="274" r:id="rId10"/>
    <p:sldId id="265" r:id="rId11"/>
    <p:sldId id="268" r:id="rId12"/>
    <p:sldId id="269" r:id="rId13"/>
    <p:sldId id="266" r:id="rId14"/>
    <p:sldId id="270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Btz\06-&#1041;&#1088;&#1077;&#1078;&#1080;&#1085;&#1089;&#1100;&#1082;&#1072;\&#1050;&#1085;&#1080;&#1075;&#1072;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>
                <a:latin typeface="Baskerville Old Face" panose="02020602080505020303" pitchFamily="18" charset="0"/>
              </a:defRPr>
            </a:pPr>
            <a:r>
              <a:rPr lang="uk-UA" dirty="0"/>
              <a:t>Результати</a:t>
            </a:r>
            <a:r>
              <a:rPr lang="uk-UA" baseline="0" dirty="0"/>
              <a:t> ДПА з української </a:t>
            </a:r>
            <a:r>
              <a:rPr lang="uk-UA" baseline="0" dirty="0" smtClean="0"/>
              <a:t>мови 11 кл. </a:t>
            </a:r>
            <a:r>
              <a:rPr lang="uk-UA" baseline="0" dirty="0"/>
              <a:t>(2016 р.)</a:t>
            </a:r>
            <a:endParaRPr lang="en-US" dirty="0">
              <a:latin typeface="Baskerville Old Face" panose="02020602080505020303" pitchFamily="18" charset="0"/>
            </a:endParaRPr>
          </a:p>
        </c:rich>
      </c:tx>
      <c:layout>
        <c:manualLayout>
          <c:xMode val="edge"/>
          <c:yMode val="edge"/>
          <c:x val="0.17499030322166934"/>
          <c:y val="1.530289072819069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611023622047243E-2"/>
          <c:y val="0.30228445768603251"/>
          <c:w val="0.96388906386701667"/>
          <c:h val="0.66649128042668138"/>
        </c:manualLayout>
      </c:layout>
      <c:pie3DChart>
        <c:varyColors val="1"/>
        <c:ser>
          <c:idx val="0"/>
          <c:order val="0"/>
          <c:explosion val="13"/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6.9970152579346578E-2"/>
                  <c:y val="3.657838224767358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7.9320986751959338E-2"/>
                  <c:y val="9.016089261686972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6964824327511369"/>
                  <c:y val="-0.1766798287844560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9032881580409194"/>
                  <c:y val="-7.868338703107062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 b="1" cap="none" spc="0">
                    <a:ln w="10541" cmpd="sng">
                      <a:solidFill>
                        <a:srgbClr val="FFC000"/>
                      </a:solidFill>
                      <a:prstDash val="solid"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latin typeface="Comic Sans MS" panose="030F0702030302020204" pitchFamily="66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Лист3!$D$3:$D$6</c:f>
              <c:strCache>
                <c:ptCount val="4"/>
                <c:pt idx="0">
                  <c:v>1 … 3 </c:v>
                </c:pt>
                <c:pt idx="1">
                  <c:v>4 … 6 </c:v>
                </c:pt>
                <c:pt idx="2">
                  <c:v>7 … 9 </c:v>
                </c:pt>
                <c:pt idx="3">
                  <c:v>10 … 12</c:v>
                </c:pt>
              </c:strCache>
            </c:strRef>
          </c:cat>
          <c:val>
            <c:numRef>
              <c:f>Лист3!$E$3:$E$6</c:f>
              <c:numCache>
                <c:formatCode>General</c:formatCode>
                <c:ptCount val="4"/>
                <c:pt idx="0">
                  <c:v>0</c:v>
                </c:pt>
                <c:pt idx="1">
                  <c:v>11</c:v>
                </c:pt>
                <c:pt idx="2">
                  <c:v>37</c:v>
                </c:pt>
                <c:pt idx="3">
                  <c:v>41</c:v>
                </c:pt>
              </c:numCache>
            </c:numRef>
          </c:val>
        </c:ser>
        <c:ser>
          <c:idx val="1"/>
          <c:order val="1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Лист3!$D$3:$D$6</c:f>
              <c:strCache>
                <c:ptCount val="4"/>
                <c:pt idx="0">
                  <c:v>1 … 3 </c:v>
                </c:pt>
                <c:pt idx="1">
                  <c:v>4 … 6 </c:v>
                </c:pt>
                <c:pt idx="2">
                  <c:v>7 … 9 </c:v>
                </c:pt>
                <c:pt idx="3">
                  <c:v>10 … 12</c:v>
                </c:pt>
              </c:strCache>
            </c:strRef>
          </c:cat>
          <c:val>
            <c:numRef>
              <c:f>Лист3!$F$3:$F$6</c:f>
              <c:numCache>
                <c:formatCode>0%</c:formatCode>
                <c:ptCount val="4"/>
                <c:pt idx="0">
                  <c:v>0</c:v>
                </c:pt>
                <c:pt idx="1">
                  <c:v>0.12</c:v>
                </c:pt>
                <c:pt idx="2">
                  <c:v>0.42</c:v>
                </c:pt>
                <c:pt idx="3">
                  <c:v>0.46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8.7049781993033898E-2"/>
          <c:y val="9.0573076756903556E-2"/>
          <c:w val="0.82435321513983828"/>
          <c:h val="0.17332005548766186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A501A8-DF73-4601-9EB7-331DE3FABB61}" type="doc">
      <dgm:prSet loTypeId="urn:microsoft.com/office/officeart/2005/8/layout/venn1" loCatId="relationship" qsTypeId="urn:microsoft.com/office/officeart/2005/8/quickstyle/3d4" qsCatId="3D" csTypeId="urn:microsoft.com/office/officeart/2005/8/colors/colorful2" csCatId="colorful" phldr="1"/>
      <dgm:spPr/>
    </dgm:pt>
    <dgm:pt modelId="{F2C11680-F569-41A3-B9B3-EE85C43AB67E}">
      <dgm:prSet phldrT="[Текст]" custT="1"/>
      <dgm:spPr/>
      <dgm:t>
        <a:bodyPr/>
        <a:lstStyle/>
        <a:p>
          <a:r>
            <a:rPr lang="uk-UA" sz="28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Franklin Gothic Heavy" panose="020B0903020102020204" pitchFamily="34" charset="0"/>
            </a:rPr>
            <a:t>Навчальний процес</a:t>
          </a:r>
          <a:endParaRPr lang="uk-UA" sz="2800" b="1" cap="none" spc="0" dirty="0">
            <a:ln w="900" cmpd="sng">
              <a:solidFill>
                <a:schemeClr val="accent1">
                  <a:satMod val="190000"/>
                  <a:alpha val="55000"/>
                </a:schemeClr>
              </a:solidFill>
              <a:prstDash val="solid"/>
            </a:ln>
            <a:solidFill>
              <a:schemeClr val="accent1">
                <a:satMod val="200000"/>
                <a:tint val="3000"/>
              </a:schemeClr>
            </a:solidFill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Franklin Gothic Heavy" panose="020B0903020102020204" pitchFamily="34" charset="0"/>
          </a:endParaRPr>
        </a:p>
      </dgm:t>
    </dgm:pt>
    <dgm:pt modelId="{AB41D3A7-156A-45E7-A3AC-57C3BBCA90EA}" type="parTrans" cxnId="{6B411C98-79F5-400E-9CFC-6540FE9E1BE9}">
      <dgm:prSet/>
      <dgm:spPr/>
      <dgm:t>
        <a:bodyPr/>
        <a:lstStyle/>
        <a:p>
          <a:endParaRPr lang="uk-UA"/>
        </a:p>
      </dgm:t>
    </dgm:pt>
    <dgm:pt modelId="{66904BDC-E1C5-4EAD-98A9-021A2C5FED80}" type="sibTrans" cxnId="{6B411C98-79F5-400E-9CFC-6540FE9E1BE9}">
      <dgm:prSet/>
      <dgm:spPr/>
      <dgm:t>
        <a:bodyPr/>
        <a:lstStyle/>
        <a:p>
          <a:endParaRPr lang="uk-UA"/>
        </a:p>
      </dgm:t>
    </dgm:pt>
    <dgm:pt modelId="{86A2A91C-16FE-4269-8C80-9F9A08A5FBC2}">
      <dgm:prSet phldrT="[Текст]" custT="1"/>
      <dgm:spPr/>
      <dgm:t>
        <a:bodyPr/>
        <a:lstStyle/>
        <a:p>
          <a:pPr algn="ctr"/>
          <a:r>
            <a:rPr lang="uk-UA" sz="28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Franklin Gothic Heavy" panose="020B0903020102020204" pitchFamily="34" charset="0"/>
            </a:rPr>
            <a:t>      Підготовка до ЗНО</a:t>
          </a:r>
          <a:endParaRPr lang="uk-UA" sz="2800" b="1" cap="none" spc="0" dirty="0">
            <a:ln w="900" cmpd="sng">
              <a:solidFill>
                <a:schemeClr val="accent1">
                  <a:satMod val="190000"/>
                  <a:alpha val="55000"/>
                </a:schemeClr>
              </a:solidFill>
              <a:prstDash val="solid"/>
            </a:ln>
            <a:solidFill>
              <a:schemeClr val="accent1">
                <a:satMod val="200000"/>
                <a:tint val="3000"/>
              </a:schemeClr>
            </a:solidFill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Franklin Gothic Heavy" panose="020B0903020102020204" pitchFamily="34" charset="0"/>
          </a:endParaRPr>
        </a:p>
      </dgm:t>
    </dgm:pt>
    <dgm:pt modelId="{8B4FC79F-C061-4F78-A4E4-78C5F77D454C}" type="parTrans" cxnId="{182AAA23-514F-429C-AA96-7EC1B8A5E016}">
      <dgm:prSet/>
      <dgm:spPr/>
      <dgm:t>
        <a:bodyPr/>
        <a:lstStyle/>
        <a:p>
          <a:endParaRPr lang="uk-UA"/>
        </a:p>
      </dgm:t>
    </dgm:pt>
    <dgm:pt modelId="{141DFB04-C199-4B44-A692-4B75FDE3A187}" type="sibTrans" cxnId="{182AAA23-514F-429C-AA96-7EC1B8A5E016}">
      <dgm:prSet/>
      <dgm:spPr/>
      <dgm:t>
        <a:bodyPr/>
        <a:lstStyle/>
        <a:p>
          <a:endParaRPr lang="uk-UA"/>
        </a:p>
      </dgm:t>
    </dgm:pt>
    <dgm:pt modelId="{953F08B9-FE72-48C8-A86C-A226C76C43A5}">
      <dgm:prSet phldrT="[Текст]" custT="1"/>
      <dgm:spPr/>
      <dgm:t>
        <a:bodyPr/>
        <a:lstStyle/>
        <a:p>
          <a:pPr algn="ctr"/>
          <a:r>
            <a:rPr lang="uk-UA" sz="28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Franklin Gothic Heavy" panose="020B0903020102020204" pitchFamily="34" charset="0"/>
            </a:rPr>
            <a:t>     Позакласна робота</a:t>
          </a:r>
          <a:endParaRPr lang="uk-UA" sz="2800" b="1" cap="none" spc="0" dirty="0">
            <a:ln w="900" cmpd="sng">
              <a:solidFill>
                <a:schemeClr val="accent1">
                  <a:satMod val="190000"/>
                  <a:alpha val="55000"/>
                </a:schemeClr>
              </a:solidFill>
              <a:prstDash val="solid"/>
            </a:ln>
            <a:solidFill>
              <a:schemeClr val="accent1">
                <a:satMod val="200000"/>
                <a:tint val="3000"/>
              </a:schemeClr>
            </a:solidFill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Franklin Gothic Heavy" panose="020B0903020102020204" pitchFamily="34" charset="0"/>
          </a:endParaRPr>
        </a:p>
      </dgm:t>
    </dgm:pt>
    <dgm:pt modelId="{E7E4E644-F2CC-4E87-8930-F13DEB47A092}" type="parTrans" cxnId="{0177436F-7B55-4BC4-A97F-1156FD3BDE70}">
      <dgm:prSet/>
      <dgm:spPr/>
      <dgm:t>
        <a:bodyPr/>
        <a:lstStyle/>
        <a:p>
          <a:endParaRPr lang="uk-UA"/>
        </a:p>
      </dgm:t>
    </dgm:pt>
    <dgm:pt modelId="{723E3EBD-8E9D-40BF-A790-724FCAE02D1E}" type="sibTrans" cxnId="{0177436F-7B55-4BC4-A97F-1156FD3BDE70}">
      <dgm:prSet/>
      <dgm:spPr/>
      <dgm:t>
        <a:bodyPr/>
        <a:lstStyle/>
        <a:p>
          <a:endParaRPr lang="uk-UA"/>
        </a:p>
      </dgm:t>
    </dgm:pt>
    <dgm:pt modelId="{F25BB045-673A-49E1-8D36-268435E206B1}" type="pres">
      <dgm:prSet presAssocID="{E5A501A8-DF73-4601-9EB7-331DE3FABB61}" presName="compositeShape" presStyleCnt="0">
        <dgm:presLayoutVars>
          <dgm:chMax val="7"/>
          <dgm:dir/>
          <dgm:resizeHandles val="exact"/>
        </dgm:presLayoutVars>
      </dgm:prSet>
      <dgm:spPr/>
    </dgm:pt>
    <dgm:pt modelId="{71B2AAAF-C044-405C-9762-90906549B2E7}" type="pres">
      <dgm:prSet presAssocID="{F2C11680-F569-41A3-B9B3-EE85C43AB67E}" presName="circ1" presStyleLbl="vennNode1" presStyleIdx="0" presStyleCnt="3" custScaleX="106776" custScaleY="101293" custLinFactNeighborX="-1824" custLinFactNeighborY="-2948"/>
      <dgm:spPr/>
      <dgm:t>
        <a:bodyPr/>
        <a:lstStyle/>
        <a:p>
          <a:endParaRPr lang="uk-UA"/>
        </a:p>
      </dgm:t>
    </dgm:pt>
    <dgm:pt modelId="{6922A463-79BE-4F13-ACD9-696764866950}" type="pres">
      <dgm:prSet presAssocID="{F2C11680-F569-41A3-B9B3-EE85C43AB67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469AAB6-7B9F-449A-819B-A670006F1AE5}" type="pres">
      <dgm:prSet presAssocID="{86A2A91C-16FE-4269-8C80-9F9A08A5FBC2}" presName="circ2" presStyleLbl="vennNode1" presStyleIdx="1" presStyleCnt="3" custAng="0" custScaleX="114917" custScaleY="106249" custLinFactNeighborX="3899" custLinFactNeighborY="6768"/>
      <dgm:spPr/>
      <dgm:t>
        <a:bodyPr/>
        <a:lstStyle/>
        <a:p>
          <a:endParaRPr lang="uk-UA"/>
        </a:p>
      </dgm:t>
    </dgm:pt>
    <dgm:pt modelId="{F0E4ACAD-E009-4E5A-9D8A-E287020F2BDA}" type="pres">
      <dgm:prSet presAssocID="{86A2A91C-16FE-4269-8C80-9F9A08A5FBC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70B4CBD-C1A1-4951-91A6-4FD51BB66C78}" type="pres">
      <dgm:prSet presAssocID="{953F08B9-FE72-48C8-A86C-A226C76C43A5}" presName="circ3" presStyleLbl="vennNode1" presStyleIdx="2" presStyleCnt="3" custScaleX="114070" custScaleY="102838" custLinFactNeighborX="-9262" custLinFactNeighborY="-997"/>
      <dgm:spPr/>
      <dgm:t>
        <a:bodyPr/>
        <a:lstStyle/>
        <a:p>
          <a:endParaRPr lang="uk-UA"/>
        </a:p>
      </dgm:t>
    </dgm:pt>
    <dgm:pt modelId="{8E7C773B-2F06-4931-9787-2A0BAD7AFFD1}" type="pres">
      <dgm:prSet presAssocID="{953F08B9-FE72-48C8-A86C-A226C76C43A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1E499B3-5700-4077-A72B-70FC2FDCCF32}" type="presOf" srcId="{953F08B9-FE72-48C8-A86C-A226C76C43A5}" destId="{8E7C773B-2F06-4931-9787-2A0BAD7AFFD1}" srcOrd="1" destOrd="0" presId="urn:microsoft.com/office/officeart/2005/8/layout/venn1"/>
    <dgm:cxn modelId="{18CFE220-F24E-47AE-81D4-21A7CA9533F1}" type="presOf" srcId="{953F08B9-FE72-48C8-A86C-A226C76C43A5}" destId="{A70B4CBD-C1A1-4951-91A6-4FD51BB66C78}" srcOrd="0" destOrd="0" presId="urn:microsoft.com/office/officeart/2005/8/layout/venn1"/>
    <dgm:cxn modelId="{6B411C98-79F5-400E-9CFC-6540FE9E1BE9}" srcId="{E5A501A8-DF73-4601-9EB7-331DE3FABB61}" destId="{F2C11680-F569-41A3-B9B3-EE85C43AB67E}" srcOrd="0" destOrd="0" parTransId="{AB41D3A7-156A-45E7-A3AC-57C3BBCA90EA}" sibTransId="{66904BDC-E1C5-4EAD-98A9-021A2C5FED80}"/>
    <dgm:cxn modelId="{D08BA190-AA41-4BFE-A8C6-79036AA1B103}" type="presOf" srcId="{86A2A91C-16FE-4269-8C80-9F9A08A5FBC2}" destId="{F0E4ACAD-E009-4E5A-9D8A-E287020F2BDA}" srcOrd="1" destOrd="0" presId="urn:microsoft.com/office/officeart/2005/8/layout/venn1"/>
    <dgm:cxn modelId="{0177436F-7B55-4BC4-A97F-1156FD3BDE70}" srcId="{E5A501A8-DF73-4601-9EB7-331DE3FABB61}" destId="{953F08B9-FE72-48C8-A86C-A226C76C43A5}" srcOrd="2" destOrd="0" parTransId="{E7E4E644-F2CC-4E87-8930-F13DEB47A092}" sibTransId="{723E3EBD-8E9D-40BF-A790-724FCAE02D1E}"/>
    <dgm:cxn modelId="{15B0797A-7961-47EB-B1FA-792B3AD09007}" type="presOf" srcId="{F2C11680-F569-41A3-B9B3-EE85C43AB67E}" destId="{6922A463-79BE-4F13-ACD9-696764866950}" srcOrd="1" destOrd="0" presId="urn:microsoft.com/office/officeart/2005/8/layout/venn1"/>
    <dgm:cxn modelId="{D878E1C9-73A4-440E-B1A7-547374C64391}" type="presOf" srcId="{E5A501A8-DF73-4601-9EB7-331DE3FABB61}" destId="{F25BB045-673A-49E1-8D36-268435E206B1}" srcOrd="0" destOrd="0" presId="urn:microsoft.com/office/officeart/2005/8/layout/venn1"/>
    <dgm:cxn modelId="{375CCEE4-1F1E-4B73-B714-BE3051412839}" type="presOf" srcId="{86A2A91C-16FE-4269-8C80-9F9A08A5FBC2}" destId="{C469AAB6-7B9F-449A-819B-A670006F1AE5}" srcOrd="0" destOrd="0" presId="urn:microsoft.com/office/officeart/2005/8/layout/venn1"/>
    <dgm:cxn modelId="{182AAA23-514F-429C-AA96-7EC1B8A5E016}" srcId="{E5A501A8-DF73-4601-9EB7-331DE3FABB61}" destId="{86A2A91C-16FE-4269-8C80-9F9A08A5FBC2}" srcOrd="1" destOrd="0" parTransId="{8B4FC79F-C061-4F78-A4E4-78C5F77D454C}" sibTransId="{141DFB04-C199-4B44-A692-4B75FDE3A187}"/>
    <dgm:cxn modelId="{248868FC-26E3-4B2A-8A51-CDDF9CA09344}" type="presOf" srcId="{F2C11680-F569-41A3-B9B3-EE85C43AB67E}" destId="{71B2AAAF-C044-405C-9762-90906549B2E7}" srcOrd="0" destOrd="0" presId="urn:microsoft.com/office/officeart/2005/8/layout/venn1"/>
    <dgm:cxn modelId="{E1C49AF4-D751-443D-A7E9-9EDAC484C592}" type="presParOf" srcId="{F25BB045-673A-49E1-8D36-268435E206B1}" destId="{71B2AAAF-C044-405C-9762-90906549B2E7}" srcOrd="0" destOrd="0" presId="urn:microsoft.com/office/officeart/2005/8/layout/venn1"/>
    <dgm:cxn modelId="{E635952F-FA42-4457-B269-5DC577FCFAA8}" type="presParOf" srcId="{F25BB045-673A-49E1-8D36-268435E206B1}" destId="{6922A463-79BE-4F13-ACD9-696764866950}" srcOrd="1" destOrd="0" presId="urn:microsoft.com/office/officeart/2005/8/layout/venn1"/>
    <dgm:cxn modelId="{43F23FCD-CB7E-46C6-A39E-31C64A4F6810}" type="presParOf" srcId="{F25BB045-673A-49E1-8D36-268435E206B1}" destId="{C469AAB6-7B9F-449A-819B-A670006F1AE5}" srcOrd="2" destOrd="0" presId="urn:microsoft.com/office/officeart/2005/8/layout/venn1"/>
    <dgm:cxn modelId="{6C0DAA04-D75F-4E76-AF75-FAF59A1BFC73}" type="presParOf" srcId="{F25BB045-673A-49E1-8D36-268435E206B1}" destId="{F0E4ACAD-E009-4E5A-9D8A-E287020F2BDA}" srcOrd="3" destOrd="0" presId="urn:microsoft.com/office/officeart/2005/8/layout/venn1"/>
    <dgm:cxn modelId="{24BCD9E5-1A0D-40D2-820B-FCBC2A5C88BB}" type="presParOf" srcId="{F25BB045-673A-49E1-8D36-268435E206B1}" destId="{A70B4CBD-C1A1-4951-91A6-4FD51BB66C78}" srcOrd="4" destOrd="0" presId="urn:microsoft.com/office/officeart/2005/8/layout/venn1"/>
    <dgm:cxn modelId="{CD0A20E0-8FFB-4A0D-8683-C65EF09CA02D}" type="presParOf" srcId="{F25BB045-673A-49E1-8D36-268435E206B1}" destId="{8E7C773B-2F06-4931-9787-2A0BAD7AFFD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47B614-3EC5-4318-8886-CC4E9D3606B3}" type="doc">
      <dgm:prSet loTypeId="urn:microsoft.com/office/officeart/2008/layout/VerticalCurvedList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uk-UA"/>
        </a:p>
      </dgm:t>
    </dgm:pt>
    <dgm:pt modelId="{26FA368D-C049-4D97-9305-98ECB45A6626}">
      <dgm:prSet/>
      <dgm:spPr/>
      <dgm:t>
        <a:bodyPr/>
        <a:lstStyle/>
        <a:p>
          <a:pPr algn="ctr" rtl="0"/>
          <a:r>
            <a:rPr lang="uk-UA" dirty="0" smtClean="0"/>
            <a:t>Інноваційні форми навчання:</a:t>
          </a:r>
          <a:endParaRPr lang="uk-UA" dirty="0"/>
        </a:p>
      </dgm:t>
    </dgm:pt>
    <dgm:pt modelId="{69EDF8E6-7898-4FA0-A480-D1E2F8D0E0E9}" type="parTrans" cxnId="{A91B4182-80EB-483F-A9B0-07789B951ACB}">
      <dgm:prSet/>
      <dgm:spPr/>
      <dgm:t>
        <a:bodyPr/>
        <a:lstStyle/>
        <a:p>
          <a:endParaRPr lang="uk-UA"/>
        </a:p>
      </dgm:t>
    </dgm:pt>
    <dgm:pt modelId="{5E405957-44FA-458D-818E-AF81B9DE67FF}" type="sibTrans" cxnId="{A91B4182-80EB-483F-A9B0-07789B951ACB}">
      <dgm:prSet/>
      <dgm:spPr/>
      <dgm:t>
        <a:bodyPr/>
        <a:lstStyle/>
        <a:p>
          <a:endParaRPr lang="uk-UA"/>
        </a:p>
      </dgm:t>
    </dgm:pt>
    <dgm:pt modelId="{610A7A08-E0EC-45EC-A9FE-351FC364E0A3}">
      <dgm:prSet/>
      <dgm:spPr/>
      <dgm:t>
        <a:bodyPr/>
        <a:lstStyle/>
        <a:p>
          <a:pPr algn="ctr" rtl="0"/>
          <a:r>
            <a:rPr lang="uk-UA" dirty="0" smtClean="0"/>
            <a:t>дистанційне навчання</a:t>
          </a:r>
          <a:endParaRPr lang="uk-UA" dirty="0"/>
        </a:p>
      </dgm:t>
    </dgm:pt>
    <dgm:pt modelId="{6029502F-FA96-4E50-ABE3-54E32091BFF3}" type="parTrans" cxnId="{3D9C6E91-18A0-405D-A8C6-F0EC3B74B76B}">
      <dgm:prSet/>
      <dgm:spPr/>
      <dgm:t>
        <a:bodyPr/>
        <a:lstStyle/>
        <a:p>
          <a:endParaRPr lang="uk-UA"/>
        </a:p>
      </dgm:t>
    </dgm:pt>
    <dgm:pt modelId="{C10FB7C0-506D-47B6-8E70-33AEE7810544}" type="sibTrans" cxnId="{3D9C6E91-18A0-405D-A8C6-F0EC3B74B76B}">
      <dgm:prSet/>
      <dgm:spPr/>
      <dgm:t>
        <a:bodyPr/>
        <a:lstStyle/>
        <a:p>
          <a:endParaRPr lang="uk-UA"/>
        </a:p>
      </dgm:t>
    </dgm:pt>
    <dgm:pt modelId="{C031C95A-7CD8-4C42-B4FA-D2F7318A0E24}">
      <dgm:prSet/>
      <dgm:spPr/>
      <dgm:t>
        <a:bodyPr/>
        <a:lstStyle/>
        <a:p>
          <a:pPr algn="ctr" rtl="0"/>
          <a:r>
            <a:rPr lang="uk-UA" dirty="0" smtClean="0"/>
            <a:t>хмарні технології (</a:t>
          </a:r>
          <a:r>
            <a:rPr lang="uk-UA" smtClean="0"/>
            <a:t>змішане навчання)</a:t>
          </a:r>
          <a:endParaRPr lang="uk-UA" dirty="0"/>
        </a:p>
      </dgm:t>
    </dgm:pt>
    <dgm:pt modelId="{07A51C01-4B42-486B-930E-B4280A44142F}" type="parTrans" cxnId="{87D9E76D-61FD-4A94-AF40-C1DC4EDA5368}">
      <dgm:prSet/>
      <dgm:spPr/>
      <dgm:t>
        <a:bodyPr/>
        <a:lstStyle/>
        <a:p>
          <a:endParaRPr lang="uk-UA"/>
        </a:p>
      </dgm:t>
    </dgm:pt>
    <dgm:pt modelId="{D99B1445-63C5-411F-B074-E5F4FD44A238}" type="sibTrans" cxnId="{87D9E76D-61FD-4A94-AF40-C1DC4EDA5368}">
      <dgm:prSet/>
      <dgm:spPr/>
      <dgm:t>
        <a:bodyPr/>
        <a:lstStyle/>
        <a:p>
          <a:endParaRPr lang="uk-UA"/>
        </a:p>
      </dgm:t>
    </dgm:pt>
    <dgm:pt modelId="{76F2BA5E-5677-418C-B3B2-192C95E596C4}">
      <dgm:prSet/>
      <dgm:spPr/>
      <dgm:t>
        <a:bodyPr/>
        <a:lstStyle/>
        <a:p>
          <a:pPr algn="ctr" rtl="0"/>
          <a:r>
            <a:rPr lang="uk-UA" dirty="0" smtClean="0"/>
            <a:t>моніторинг знань та умінь</a:t>
          </a:r>
          <a:endParaRPr lang="uk-UA" dirty="0"/>
        </a:p>
      </dgm:t>
    </dgm:pt>
    <dgm:pt modelId="{9DCFC722-673F-4549-9392-317CB1D0B153}" type="parTrans" cxnId="{1306C7BC-AC0F-4472-AEF2-0C90D16D50C9}">
      <dgm:prSet/>
      <dgm:spPr/>
      <dgm:t>
        <a:bodyPr/>
        <a:lstStyle/>
        <a:p>
          <a:endParaRPr lang="uk-UA"/>
        </a:p>
      </dgm:t>
    </dgm:pt>
    <dgm:pt modelId="{12D0F426-AAB1-4B5A-8BA1-69EF850639D9}" type="sibTrans" cxnId="{1306C7BC-AC0F-4472-AEF2-0C90D16D50C9}">
      <dgm:prSet/>
      <dgm:spPr/>
      <dgm:t>
        <a:bodyPr/>
        <a:lstStyle/>
        <a:p>
          <a:endParaRPr lang="uk-UA"/>
        </a:p>
      </dgm:t>
    </dgm:pt>
    <dgm:pt modelId="{02B590FE-23AC-4F8D-BFE1-9811DE0868BF}" type="pres">
      <dgm:prSet presAssocID="{D247B614-3EC5-4318-8886-CC4E9D3606B3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uk-UA"/>
        </a:p>
      </dgm:t>
    </dgm:pt>
    <dgm:pt modelId="{9B12BB1C-4401-465D-A568-0A53DF371DF5}" type="pres">
      <dgm:prSet presAssocID="{D247B614-3EC5-4318-8886-CC4E9D3606B3}" presName="Name1" presStyleCnt="0"/>
      <dgm:spPr/>
    </dgm:pt>
    <dgm:pt modelId="{2790E1EE-A542-42CC-A90E-1CFA534BE1EE}" type="pres">
      <dgm:prSet presAssocID="{D247B614-3EC5-4318-8886-CC4E9D3606B3}" presName="cycle" presStyleCnt="0"/>
      <dgm:spPr/>
    </dgm:pt>
    <dgm:pt modelId="{7E047439-B789-4285-8F8E-3E089D373D26}" type="pres">
      <dgm:prSet presAssocID="{D247B614-3EC5-4318-8886-CC4E9D3606B3}" presName="srcNode" presStyleLbl="node1" presStyleIdx="0" presStyleCnt="4"/>
      <dgm:spPr/>
    </dgm:pt>
    <dgm:pt modelId="{190A1567-4D0B-4CC9-91D8-30160523FE8F}" type="pres">
      <dgm:prSet presAssocID="{D247B614-3EC5-4318-8886-CC4E9D3606B3}" presName="conn" presStyleLbl="parChTrans1D2" presStyleIdx="0" presStyleCnt="1"/>
      <dgm:spPr/>
      <dgm:t>
        <a:bodyPr/>
        <a:lstStyle/>
        <a:p>
          <a:endParaRPr lang="uk-UA"/>
        </a:p>
      </dgm:t>
    </dgm:pt>
    <dgm:pt modelId="{63401E90-177B-4789-AC98-8237413206EA}" type="pres">
      <dgm:prSet presAssocID="{D247B614-3EC5-4318-8886-CC4E9D3606B3}" presName="extraNode" presStyleLbl="node1" presStyleIdx="0" presStyleCnt="4"/>
      <dgm:spPr/>
    </dgm:pt>
    <dgm:pt modelId="{E5AF9253-EC9B-4791-A8E3-6AF8E1A87518}" type="pres">
      <dgm:prSet presAssocID="{D247B614-3EC5-4318-8886-CC4E9D3606B3}" presName="dstNode" presStyleLbl="node1" presStyleIdx="0" presStyleCnt="4"/>
      <dgm:spPr/>
    </dgm:pt>
    <dgm:pt modelId="{847964FB-1A3D-4B55-A62F-1027DAF068F2}" type="pres">
      <dgm:prSet presAssocID="{26FA368D-C049-4D97-9305-98ECB45A6626}" presName="text_1" presStyleLbl="node1" presStyleIdx="0" presStyleCnt="4" custLinFactNeighborX="-35" custLinFactNeighborY="465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6B6942-BCBB-4601-96BD-5E64FF12F5EA}" type="pres">
      <dgm:prSet presAssocID="{26FA368D-C049-4D97-9305-98ECB45A6626}" presName="accent_1" presStyleCnt="0"/>
      <dgm:spPr/>
    </dgm:pt>
    <dgm:pt modelId="{279AD5D9-2760-4E4A-8B6E-5E3E097A5415}" type="pres">
      <dgm:prSet presAssocID="{26FA368D-C049-4D97-9305-98ECB45A6626}" presName="accentRepeatNode" presStyleLbl="solidFgAcc1" presStyleIdx="0" presStyleCnt="4" custScaleX="120455" custScaleY="133407" custLinFactNeighborX="-14379" custLinFactNeighborY="-13276"/>
      <dgm:spPr>
        <a:prstGeom prst="downArrow">
          <a:avLst/>
        </a:prstGeom>
      </dgm:spPr>
    </dgm:pt>
    <dgm:pt modelId="{A57ACBBB-E835-4C24-B3C3-96622DB70EAD}" type="pres">
      <dgm:prSet presAssocID="{610A7A08-E0EC-45EC-A9FE-351FC364E0A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0A93D8-C8D8-44F0-B27D-EFB80D817DE9}" type="pres">
      <dgm:prSet presAssocID="{610A7A08-E0EC-45EC-A9FE-351FC364E0A3}" presName="accent_2" presStyleCnt="0"/>
      <dgm:spPr/>
    </dgm:pt>
    <dgm:pt modelId="{441EDC8B-2F3D-43D3-84D4-7985939AD88E}" type="pres">
      <dgm:prSet presAssocID="{610A7A08-E0EC-45EC-A9FE-351FC364E0A3}" presName="accentRepeatNode" presStyleLbl="solidFgAcc1" presStyleIdx="1" presStyleCnt="4" custScaleX="112551" custScaleY="112551" custLinFactNeighborX="27535" custLinFactNeighborY="-2628"/>
      <dgm:spPr>
        <a:prstGeom prst="verticalScroll">
          <a:avLst/>
        </a:prstGeom>
      </dgm:spPr>
    </dgm:pt>
    <dgm:pt modelId="{D028A22A-233E-47A6-9124-D43E00473990}" type="pres">
      <dgm:prSet presAssocID="{C031C95A-7CD8-4C42-B4FA-D2F7318A0E2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8B833D-EE8D-4618-AD46-81CA353CF730}" type="pres">
      <dgm:prSet presAssocID="{C031C95A-7CD8-4C42-B4FA-D2F7318A0E24}" presName="accent_3" presStyleCnt="0"/>
      <dgm:spPr/>
    </dgm:pt>
    <dgm:pt modelId="{45D053D3-0714-4761-8B9D-CA2B820D0509}" type="pres">
      <dgm:prSet presAssocID="{C031C95A-7CD8-4C42-B4FA-D2F7318A0E24}" presName="accentRepeatNode" presStyleLbl="solidFgAcc1" presStyleIdx="2" presStyleCnt="4" custScaleX="166867" custScaleY="109940" custLinFactNeighborX="24336" custLinFactNeighborY="-6834"/>
      <dgm:spPr>
        <a:prstGeom prst="cloudCallout">
          <a:avLst/>
        </a:prstGeom>
      </dgm:spPr>
    </dgm:pt>
    <dgm:pt modelId="{E6BB3EAD-46B6-4F2A-A60F-59B71147A27E}" type="pres">
      <dgm:prSet presAssocID="{76F2BA5E-5677-418C-B3B2-192C95E596C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5F678D-F35B-47AC-9854-48BE3EB7EA53}" type="pres">
      <dgm:prSet presAssocID="{76F2BA5E-5677-418C-B3B2-192C95E596C4}" presName="accent_4" presStyleCnt="0"/>
      <dgm:spPr/>
    </dgm:pt>
    <dgm:pt modelId="{ED73E074-B7EA-4531-8F00-59AEC454E794}" type="pres">
      <dgm:prSet presAssocID="{76F2BA5E-5677-418C-B3B2-192C95E596C4}" presName="accentRepeatNode" presStyleLbl="solidFgAcc1" presStyleIdx="3" presStyleCnt="4" custScaleX="105803" custScaleY="107751" custLinFactNeighborX="-10123" custLinFactNeighborY="2960"/>
      <dgm:spPr>
        <a:prstGeom prst="actionButtonHelp">
          <a:avLst/>
        </a:prstGeom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 highlightClick="1"/>
          </dgm14:cNvPr>
        </a:ext>
      </dgm:extLst>
    </dgm:pt>
  </dgm:ptLst>
  <dgm:cxnLst>
    <dgm:cxn modelId="{A91B4182-80EB-483F-A9B0-07789B951ACB}" srcId="{D247B614-3EC5-4318-8886-CC4E9D3606B3}" destId="{26FA368D-C049-4D97-9305-98ECB45A6626}" srcOrd="0" destOrd="0" parTransId="{69EDF8E6-7898-4FA0-A480-D1E2F8D0E0E9}" sibTransId="{5E405957-44FA-458D-818E-AF81B9DE67FF}"/>
    <dgm:cxn modelId="{1306C7BC-AC0F-4472-AEF2-0C90D16D50C9}" srcId="{D247B614-3EC5-4318-8886-CC4E9D3606B3}" destId="{76F2BA5E-5677-418C-B3B2-192C95E596C4}" srcOrd="3" destOrd="0" parTransId="{9DCFC722-673F-4549-9392-317CB1D0B153}" sibTransId="{12D0F426-AAB1-4B5A-8BA1-69EF850639D9}"/>
    <dgm:cxn modelId="{C1224489-E2AC-4083-B841-355CC765C779}" type="presOf" srcId="{76F2BA5E-5677-418C-B3B2-192C95E596C4}" destId="{E6BB3EAD-46B6-4F2A-A60F-59B71147A27E}" srcOrd="0" destOrd="0" presId="urn:microsoft.com/office/officeart/2008/layout/VerticalCurvedList"/>
    <dgm:cxn modelId="{3D9C6E91-18A0-405D-A8C6-F0EC3B74B76B}" srcId="{D247B614-3EC5-4318-8886-CC4E9D3606B3}" destId="{610A7A08-E0EC-45EC-A9FE-351FC364E0A3}" srcOrd="1" destOrd="0" parTransId="{6029502F-FA96-4E50-ABE3-54E32091BFF3}" sibTransId="{C10FB7C0-506D-47B6-8E70-33AEE7810544}"/>
    <dgm:cxn modelId="{99D9FC96-1640-4342-911A-E27A24E60669}" type="presOf" srcId="{5E405957-44FA-458D-818E-AF81B9DE67FF}" destId="{190A1567-4D0B-4CC9-91D8-30160523FE8F}" srcOrd="0" destOrd="0" presId="urn:microsoft.com/office/officeart/2008/layout/VerticalCurvedList"/>
    <dgm:cxn modelId="{FAE7EC45-E1E4-49E2-A856-A446AF67404A}" type="presOf" srcId="{610A7A08-E0EC-45EC-A9FE-351FC364E0A3}" destId="{A57ACBBB-E835-4C24-B3C3-96622DB70EAD}" srcOrd="0" destOrd="0" presId="urn:microsoft.com/office/officeart/2008/layout/VerticalCurvedList"/>
    <dgm:cxn modelId="{FE00203F-BC38-459E-84CE-7319CA249286}" type="presOf" srcId="{C031C95A-7CD8-4C42-B4FA-D2F7318A0E24}" destId="{D028A22A-233E-47A6-9124-D43E00473990}" srcOrd="0" destOrd="0" presId="urn:microsoft.com/office/officeart/2008/layout/VerticalCurvedList"/>
    <dgm:cxn modelId="{739C4CB5-87B2-4EC0-AAD6-14E9DD178281}" type="presOf" srcId="{26FA368D-C049-4D97-9305-98ECB45A6626}" destId="{847964FB-1A3D-4B55-A62F-1027DAF068F2}" srcOrd="0" destOrd="0" presId="urn:microsoft.com/office/officeart/2008/layout/VerticalCurvedList"/>
    <dgm:cxn modelId="{87D9E76D-61FD-4A94-AF40-C1DC4EDA5368}" srcId="{D247B614-3EC5-4318-8886-CC4E9D3606B3}" destId="{C031C95A-7CD8-4C42-B4FA-D2F7318A0E24}" srcOrd="2" destOrd="0" parTransId="{07A51C01-4B42-486B-930E-B4280A44142F}" sibTransId="{D99B1445-63C5-411F-B074-E5F4FD44A238}"/>
    <dgm:cxn modelId="{D3254DB9-5DD7-48DB-9ABE-B5A839615C02}" type="presOf" srcId="{D247B614-3EC5-4318-8886-CC4E9D3606B3}" destId="{02B590FE-23AC-4F8D-BFE1-9811DE0868BF}" srcOrd="0" destOrd="0" presId="urn:microsoft.com/office/officeart/2008/layout/VerticalCurvedList"/>
    <dgm:cxn modelId="{58334395-AAC4-4787-9D3C-DFB32D9E870E}" type="presParOf" srcId="{02B590FE-23AC-4F8D-BFE1-9811DE0868BF}" destId="{9B12BB1C-4401-465D-A568-0A53DF371DF5}" srcOrd="0" destOrd="0" presId="urn:microsoft.com/office/officeart/2008/layout/VerticalCurvedList"/>
    <dgm:cxn modelId="{B0100980-B4B7-432E-9B42-2736303A1617}" type="presParOf" srcId="{9B12BB1C-4401-465D-A568-0A53DF371DF5}" destId="{2790E1EE-A542-42CC-A90E-1CFA534BE1EE}" srcOrd="0" destOrd="0" presId="urn:microsoft.com/office/officeart/2008/layout/VerticalCurvedList"/>
    <dgm:cxn modelId="{252A9738-5FB9-480F-87BB-3E240E505A8F}" type="presParOf" srcId="{2790E1EE-A542-42CC-A90E-1CFA534BE1EE}" destId="{7E047439-B789-4285-8F8E-3E089D373D26}" srcOrd="0" destOrd="0" presId="urn:microsoft.com/office/officeart/2008/layout/VerticalCurvedList"/>
    <dgm:cxn modelId="{68960FA6-513E-4E41-8313-756617F33900}" type="presParOf" srcId="{2790E1EE-A542-42CC-A90E-1CFA534BE1EE}" destId="{190A1567-4D0B-4CC9-91D8-30160523FE8F}" srcOrd="1" destOrd="0" presId="urn:microsoft.com/office/officeart/2008/layout/VerticalCurvedList"/>
    <dgm:cxn modelId="{2AB859B0-4285-45D7-AAB5-D1A065020B74}" type="presParOf" srcId="{2790E1EE-A542-42CC-A90E-1CFA534BE1EE}" destId="{63401E90-177B-4789-AC98-8237413206EA}" srcOrd="2" destOrd="0" presId="urn:microsoft.com/office/officeart/2008/layout/VerticalCurvedList"/>
    <dgm:cxn modelId="{73E356A0-C992-4764-AF22-EF8D9B15BF2A}" type="presParOf" srcId="{2790E1EE-A542-42CC-A90E-1CFA534BE1EE}" destId="{E5AF9253-EC9B-4791-A8E3-6AF8E1A87518}" srcOrd="3" destOrd="0" presId="urn:microsoft.com/office/officeart/2008/layout/VerticalCurvedList"/>
    <dgm:cxn modelId="{AE95F0DE-A468-4698-8140-27C8A6C74F6D}" type="presParOf" srcId="{9B12BB1C-4401-465D-A568-0A53DF371DF5}" destId="{847964FB-1A3D-4B55-A62F-1027DAF068F2}" srcOrd="1" destOrd="0" presId="urn:microsoft.com/office/officeart/2008/layout/VerticalCurvedList"/>
    <dgm:cxn modelId="{FE4A2F97-9EAF-4F44-824A-A846568DEDB0}" type="presParOf" srcId="{9B12BB1C-4401-465D-A568-0A53DF371DF5}" destId="{686B6942-BCBB-4601-96BD-5E64FF12F5EA}" srcOrd="2" destOrd="0" presId="urn:microsoft.com/office/officeart/2008/layout/VerticalCurvedList"/>
    <dgm:cxn modelId="{CE550F4E-D821-4F56-907A-0DE6AFC48E1D}" type="presParOf" srcId="{686B6942-BCBB-4601-96BD-5E64FF12F5EA}" destId="{279AD5D9-2760-4E4A-8B6E-5E3E097A5415}" srcOrd="0" destOrd="0" presId="urn:microsoft.com/office/officeart/2008/layout/VerticalCurvedList"/>
    <dgm:cxn modelId="{86439591-7547-483C-9F77-BCDAE96F8141}" type="presParOf" srcId="{9B12BB1C-4401-465D-A568-0A53DF371DF5}" destId="{A57ACBBB-E835-4C24-B3C3-96622DB70EAD}" srcOrd="3" destOrd="0" presId="urn:microsoft.com/office/officeart/2008/layout/VerticalCurvedList"/>
    <dgm:cxn modelId="{D074EA17-AECB-4E72-9E15-A279E03050FB}" type="presParOf" srcId="{9B12BB1C-4401-465D-A568-0A53DF371DF5}" destId="{E80A93D8-C8D8-44F0-B27D-EFB80D817DE9}" srcOrd="4" destOrd="0" presId="urn:microsoft.com/office/officeart/2008/layout/VerticalCurvedList"/>
    <dgm:cxn modelId="{13266375-4CCD-417A-87EE-912F0DDCC219}" type="presParOf" srcId="{E80A93D8-C8D8-44F0-B27D-EFB80D817DE9}" destId="{441EDC8B-2F3D-43D3-84D4-7985939AD88E}" srcOrd="0" destOrd="0" presId="urn:microsoft.com/office/officeart/2008/layout/VerticalCurvedList"/>
    <dgm:cxn modelId="{4269AEBD-C9C0-4EC4-8CA3-338850B229B3}" type="presParOf" srcId="{9B12BB1C-4401-465D-A568-0A53DF371DF5}" destId="{D028A22A-233E-47A6-9124-D43E00473990}" srcOrd="5" destOrd="0" presId="urn:microsoft.com/office/officeart/2008/layout/VerticalCurvedList"/>
    <dgm:cxn modelId="{C2346C75-818A-4FEA-B558-28AEE5FCC762}" type="presParOf" srcId="{9B12BB1C-4401-465D-A568-0A53DF371DF5}" destId="{738B833D-EE8D-4618-AD46-81CA353CF730}" srcOrd="6" destOrd="0" presId="urn:microsoft.com/office/officeart/2008/layout/VerticalCurvedList"/>
    <dgm:cxn modelId="{F4D8DA11-D7FB-41E8-9541-9CDE2FFE99E4}" type="presParOf" srcId="{738B833D-EE8D-4618-AD46-81CA353CF730}" destId="{45D053D3-0714-4761-8B9D-CA2B820D0509}" srcOrd="0" destOrd="0" presId="urn:microsoft.com/office/officeart/2008/layout/VerticalCurvedList"/>
    <dgm:cxn modelId="{E8ABBB74-7E68-4BA6-ACF7-FCD660B62413}" type="presParOf" srcId="{9B12BB1C-4401-465D-A568-0A53DF371DF5}" destId="{E6BB3EAD-46B6-4F2A-A60F-59B71147A27E}" srcOrd="7" destOrd="0" presId="urn:microsoft.com/office/officeart/2008/layout/VerticalCurvedList"/>
    <dgm:cxn modelId="{F36ECEA7-30A0-4DB2-9F0D-1ECECBE9BB23}" type="presParOf" srcId="{9B12BB1C-4401-465D-A568-0A53DF371DF5}" destId="{7A5F678D-F35B-47AC-9854-48BE3EB7EA53}" srcOrd="8" destOrd="0" presId="urn:microsoft.com/office/officeart/2008/layout/VerticalCurvedList"/>
    <dgm:cxn modelId="{F8DB7F32-0385-44ED-8FF6-75B31D56CCB1}" type="presParOf" srcId="{7A5F678D-F35B-47AC-9854-48BE3EB7EA53}" destId="{ED73E074-B7EA-4531-8F00-59AEC454E79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49590F-F9AF-4A8D-A114-9BA4C24EB302}" type="doc">
      <dgm:prSet loTypeId="urn:microsoft.com/office/officeart/2005/8/layout/target3" loCatId="list" qsTypeId="urn:microsoft.com/office/officeart/2005/8/quickstyle/3d2" qsCatId="3D" csTypeId="urn:microsoft.com/office/officeart/2005/8/colors/colorful5" csCatId="colorful" phldr="1"/>
      <dgm:spPr/>
    </dgm:pt>
    <dgm:pt modelId="{F20B98C9-C87E-4581-A1B7-C903AFD0E9BF}">
      <dgm:prSet phldrT="[Текст]"/>
      <dgm:spPr/>
      <dgm:t>
        <a:bodyPr/>
        <a:lstStyle/>
        <a:p>
          <a:r>
            <a:rPr lang="uk-UA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Тематичні екскурсії, заходи</a:t>
          </a:r>
          <a:endParaRPr lang="uk-UA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3B7EEE18-D0C2-490F-884B-BA2B90827AED}" type="parTrans" cxnId="{BD3F663F-8DC4-4FB2-B1A2-0B6A57856B0E}">
      <dgm:prSet/>
      <dgm:spPr/>
      <dgm:t>
        <a:bodyPr/>
        <a:lstStyle/>
        <a:p>
          <a:endParaRPr lang="uk-UA"/>
        </a:p>
      </dgm:t>
    </dgm:pt>
    <dgm:pt modelId="{F088CE2B-C5E5-4300-924C-9DE46C0BC658}" type="sibTrans" cxnId="{BD3F663F-8DC4-4FB2-B1A2-0B6A57856B0E}">
      <dgm:prSet/>
      <dgm:spPr/>
      <dgm:t>
        <a:bodyPr/>
        <a:lstStyle/>
        <a:p>
          <a:endParaRPr lang="uk-UA"/>
        </a:p>
      </dgm:t>
    </dgm:pt>
    <dgm:pt modelId="{2975909E-831B-4B14-92BE-7505930390B7}">
      <dgm:prSet phldrT="[Текст]"/>
      <dgm:spPr/>
      <dgm:t>
        <a:bodyPr/>
        <a:lstStyle/>
        <a:p>
          <a:r>
            <a:rPr lang="uk-UA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Літературна кав'ярня </a:t>
          </a:r>
          <a:endParaRPr lang="uk-UA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84A5136C-463C-40F5-9253-AA0BCDA6CA19}" type="parTrans" cxnId="{F9BD9413-4C0D-4E07-BCFB-889172F7D9B0}">
      <dgm:prSet/>
      <dgm:spPr/>
      <dgm:t>
        <a:bodyPr/>
        <a:lstStyle/>
        <a:p>
          <a:endParaRPr lang="uk-UA"/>
        </a:p>
      </dgm:t>
    </dgm:pt>
    <dgm:pt modelId="{7FD3C1DE-6D2A-459D-92BE-C928C1A8B3E8}" type="sibTrans" cxnId="{F9BD9413-4C0D-4E07-BCFB-889172F7D9B0}">
      <dgm:prSet/>
      <dgm:spPr/>
      <dgm:t>
        <a:bodyPr/>
        <a:lstStyle/>
        <a:p>
          <a:endParaRPr lang="uk-UA"/>
        </a:p>
      </dgm:t>
    </dgm:pt>
    <dgm:pt modelId="{A6AAA04F-FEAB-4CF5-B10E-050C974A5358}">
      <dgm:prSet phldrT="[Текст]"/>
      <dgm:spPr/>
      <dgm:t>
        <a:bodyPr/>
        <a:lstStyle/>
        <a:p>
          <a:r>
            <a:rPr lang="uk-UA" b="1" cap="none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Конкурси, олімпіади</a:t>
          </a:r>
          <a:endParaRPr lang="uk-UA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11EAA19-1924-4ED8-A061-B78D0406540F}" type="sibTrans" cxnId="{42F977FF-2E5E-4AC6-9176-B7BC112A3FDA}">
      <dgm:prSet/>
      <dgm:spPr/>
      <dgm:t>
        <a:bodyPr/>
        <a:lstStyle/>
        <a:p>
          <a:endParaRPr lang="uk-UA"/>
        </a:p>
      </dgm:t>
    </dgm:pt>
    <dgm:pt modelId="{124AF9E8-9839-49DF-8499-43D2A2588ADC}" type="parTrans" cxnId="{42F977FF-2E5E-4AC6-9176-B7BC112A3FDA}">
      <dgm:prSet/>
      <dgm:spPr/>
      <dgm:t>
        <a:bodyPr/>
        <a:lstStyle/>
        <a:p>
          <a:endParaRPr lang="uk-UA"/>
        </a:p>
      </dgm:t>
    </dgm:pt>
    <dgm:pt modelId="{AE436749-74B2-4ED9-A8D3-FFB991AD296F}" type="pres">
      <dgm:prSet presAssocID="{7449590F-F9AF-4A8D-A114-9BA4C24EB30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DB1D4F2-CA48-4D0D-B4C5-D2A33ADE64FD}" type="pres">
      <dgm:prSet presAssocID="{A6AAA04F-FEAB-4CF5-B10E-050C974A5358}" presName="circle1" presStyleLbl="node1" presStyleIdx="0" presStyleCnt="3" custLinFactNeighborX="-1107" custLinFactNeighborY="191"/>
      <dgm:spPr>
        <a:blipFill dpi="0" rotWithShape="1">
          <a:blip xmlns:r="http://schemas.openxmlformats.org/officeDocument/2006/relationships" r:embed="rId1"/>
          <a:srcRect/>
          <a:tile tx="0" ty="-44450" sx="100000" sy="90000" flip="y" algn="br"/>
        </a:blipFill>
      </dgm:spPr>
      <dgm:t>
        <a:bodyPr/>
        <a:lstStyle/>
        <a:p>
          <a:endParaRPr lang="uk-UA"/>
        </a:p>
      </dgm:t>
    </dgm:pt>
    <dgm:pt modelId="{20558511-7911-4CDA-9D3D-DBC5B436F870}" type="pres">
      <dgm:prSet presAssocID="{A6AAA04F-FEAB-4CF5-B10E-050C974A5358}" presName="space" presStyleCnt="0"/>
      <dgm:spPr/>
    </dgm:pt>
    <dgm:pt modelId="{B4F3DA54-20D7-4EC4-B358-4B0CA0695B1D}" type="pres">
      <dgm:prSet presAssocID="{A6AAA04F-FEAB-4CF5-B10E-050C974A5358}" presName="rect1" presStyleLbl="alignAcc1" presStyleIdx="0" presStyleCnt="3"/>
      <dgm:spPr/>
      <dgm:t>
        <a:bodyPr/>
        <a:lstStyle/>
        <a:p>
          <a:endParaRPr lang="uk-UA"/>
        </a:p>
      </dgm:t>
    </dgm:pt>
    <dgm:pt modelId="{D1213609-CC19-4C03-9549-4D05B2494209}" type="pres">
      <dgm:prSet presAssocID="{F20B98C9-C87E-4581-A1B7-C903AFD0E9BF}" presName="vertSpace2" presStyleLbl="node1" presStyleIdx="0" presStyleCnt="3"/>
      <dgm:spPr/>
    </dgm:pt>
    <dgm:pt modelId="{2896E3E7-5027-4635-924B-B1F75BEA2DF4}" type="pres">
      <dgm:prSet presAssocID="{F20B98C9-C87E-4581-A1B7-C903AFD0E9BF}" presName="circle2" presStyleLbl="node1" presStyleIdx="1" presStyleCnt="3" custScaleX="104204" custLinFactNeighborX="-3804" custLinFactNeighborY="-20723"/>
      <dgm:spPr>
        <a:blipFill dpi="0" rotWithShape="1">
          <a:blip xmlns:r="http://schemas.openxmlformats.org/officeDocument/2006/relationships" r:embed="rId1"/>
          <a:srcRect/>
          <a:tile tx="0" ty="-44450" sx="100000" sy="90000" flip="y" algn="br"/>
        </a:blipFill>
      </dgm:spPr>
    </dgm:pt>
    <dgm:pt modelId="{6626D2F5-3BA0-4B81-A840-B116DCD570D0}" type="pres">
      <dgm:prSet presAssocID="{F20B98C9-C87E-4581-A1B7-C903AFD0E9BF}" presName="rect2" presStyleLbl="alignAcc1" presStyleIdx="1" presStyleCnt="3" custLinFactNeighborX="468" custLinFactNeighborY="-6011"/>
      <dgm:spPr/>
      <dgm:t>
        <a:bodyPr/>
        <a:lstStyle/>
        <a:p>
          <a:endParaRPr lang="uk-UA"/>
        </a:p>
      </dgm:t>
    </dgm:pt>
    <dgm:pt modelId="{0D970AEF-5C8C-4C88-8EC5-FDA105EAD17A}" type="pres">
      <dgm:prSet presAssocID="{2975909E-831B-4B14-92BE-7505930390B7}" presName="vertSpace3" presStyleLbl="node1" presStyleIdx="1" presStyleCnt="3"/>
      <dgm:spPr/>
    </dgm:pt>
    <dgm:pt modelId="{9C085287-CA26-4B8E-A78B-FAD4A5067B99}" type="pres">
      <dgm:prSet presAssocID="{2975909E-831B-4B14-92BE-7505930390B7}" presName="circle3" presStyleLbl="node1" presStyleIdx="2" presStyleCnt="3" custScaleX="114754" custLinFactNeighborX="-9922" custLinFactNeighborY="-94309"/>
      <dgm:spPr>
        <a:blipFill dpi="0" rotWithShape="1">
          <a:blip xmlns:r="http://schemas.openxmlformats.org/officeDocument/2006/relationships" r:embed="rId1"/>
          <a:srcRect/>
          <a:tile tx="0" ty="-44450" sx="100000" sy="90000" flip="y" algn="br"/>
        </a:blipFill>
      </dgm:spPr>
    </dgm:pt>
    <dgm:pt modelId="{ED674B85-3C56-4DA5-B1F6-AD27CA453A13}" type="pres">
      <dgm:prSet presAssocID="{2975909E-831B-4B14-92BE-7505930390B7}" presName="rect3" presStyleLbl="alignAcc1" presStyleIdx="2" presStyleCnt="3" custScaleX="99999" custScaleY="118580" custLinFactNeighborX="468" custLinFactNeighborY="23771"/>
      <dgm:spPr/>
      <dgm:t>
        <a:bodyPr/>
        <a:lstStyle/>
        <a:p>
          <a:endParaRPr lang="uk-UA"/>
        </a:p>
      </dgm:t>
    </dgm:pt>
    <dgm:pt modelId="{3ECAD8D9-6756-4874-8DDF-1B626F93AE3B}" type="pres">
      <dgm:prSet presAssocID="{A6AAA04F-FEAB-4CF5-B10E-050C974A5358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CD85694-C1AA-4AAA-83EB-12D509A5C3C3}" type="pres">
      <dgm:prSet presAssocID="{F20B98C9-C87E-4581-A1B7-C903AFD0E9BF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7CA852-A241-4657-A815-B5FA55562E68}" type="pres">
      <dgm:prSet presAssocID="{2975909E-831B-4B14-92BE-7505930390B7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10EA617-00E4-48FC-93F3-DE3BF6D2BC32}" type="presOf" srcId="{F20B98C9-C87E-4581-A1B7-C903AFD0E9BF}" destId="{4CD85694-C1AA-4AAA-83EB-12D509A5C3C3}" srcOrd="1" destOrd="0" presId="urn:microsoft.com/office/officeart/2005/8/layout/target3"/>
    <dgm:cxn modelId="{F89B06E2-CF73-48B8-928B-FF957EA94DA5}" type="presOf" srcId="{A6AAA04F-FEAB-4CF5-B10E-050C974A5358}" destId="{3ECAD8D9-6756-4874-8DDF-1B626F93AE3B}" srcOrd="1" destOrd="0" presId="urn:microsoft.com/office/officeart/2005/8/layout/target3"/>
    <dgm:cxn modelId="{42F977FF-2E5E-4AC6-9176-B7BC112A3FDA}" srcId="{7449590F-F9AF-4A8D-A114-9BA4C24EB302}" destId="{A6AAA04F-FEAB-4CF5-B10E-050C974A5358}" srcOrd="0" destOrd="0" parTransId="{124AF9E8-9839-49DF-8499-43D2A2588ADC}" sibTransId="{211EAA19-1924-4ED8-A061-B78D0406540F}"/>
    <dgm:cxn modelId="{A2C03C93-EA2C-442B-B40F-B53B8B4D55F3}" type="presOf" srcId="{F20B98C9-C87E-4581-A1B7-C903AFD0E9BF}" destId="{6626D2F5-3BA0-4B81-A840-B116DCD570D0}" srcOrd="0" destOrd="0" presId="urn:microsoft.com/office/officeart/2005/8/layout/target3"/>
    <dgm:cxn modelId="{BD3F663F-8DC4-4FB2-B1A2-0B6A57856B0E}" srcId="{7449590F-F9AF-4A8D-A114-9BA4C24EB302}" destId="{F20B98C9-C87E-4581-A1B7-C903AFD0E9BF}" srcOrd="1" destOrd="0" parTransId="{3B7EEE18-D0C2-490F-884B-BA2B90827AED}" sibTransId="{F088CE2B-C5E5-4300-924C-9DE46C0BC658}"/>
    <dgm:cxn modelId="{F8404FBA-7942-4CA3-8CF5-97DDA6E812AD}" type="presOf" srcId="{2975909E-831B-4B14-92BE-7505930390B7}" destId="{ED674B85-3C56-4DA5-B1F6-AD27CA453A13}" srcOrd="0" destOrd="0" presId="urn:microsoft.com/office/officeart/2005/8/layout/target3"/>
    <dgm:cxn modelId="{611E1321-FC9B-4905-9904-3DC76EE0754E}" type="presOf" srcId="{A6AAA04F-FEAB-4CF5-B10E-050C974A5358}" destId="{B4F3DA54-20D7-4EC4-B358-4B0CA0695B1D}" srcOrd="0" destOrd="0" presId="urn:microsoft.com/office/officeart/2005/8/layout/target3"/>
    <dgm:cxn modelId="{B6745BAC-D6A7-424E-9002-3EC68D03B5EC}" type="presOf" srcId="{7449590F-F9AF-4A8D-A114-9BA4C24EB302}" destId="{AE436749-74B2-4ED9-A8D3-FFB991AD296F}" srcOrd="0" destOrd="0" presId="urn:microsoft.com/office/officeart/2005/8/layout/target3"/>
    <dgm:cxn modelId="{F9BD9413-4C0D-4E07-BCFB-889172F7D9B0}" srcId="{7449590F-F9AF-4A8D-A114-9BA4C24EB302}" destId="{2975909E-831B-4B14-92BE-7505930390B7}" srcOrd="2" destOrd="0" parTransId="{84A5136C-463C-40F5-9253-AA0BCDA6CA19}" sibTransId="{7FD3C1DE-6D2A-459D-92BE-C928C1A8B3E8}"/>
    <dgm:cxn modelId="{31022F04-CA08-42F5-A8C1-22680CA5310F}" type="presOf" srcId="{2975909E-831B-4B14-92BE-7505930390B7}" destId="{617CA852-A241-4657-A815-B5FA55562E68}" srcOrd="1" destOrd="0" presId="urn:microsoft.com/office/officeart/2005/8/layout/target3"/>
    <dgm:cxn modelId="{9ABC8FC7-4E26-4E21-95A5-421E581EBC1F}" type="presParOf" srcId="{AE436749-74B2-4ED9-A8D3-FFB991AD296F}" destId="{5DB1D4F2-CA48-4D0D-B4C5-D2A33ADE64FD}" srcOrd="0" destOrd="0" presId="urn:microsoft.com/office/officeart/2005/8/layout/target3"/>
    <dgm:cxn modelId="{F7EF280D-1A9E-4C63-853A-71A52DF4205D}" type="presParOf" srcId="{AE436749-74B2-4ED9-A8D3-FFB991AD296F}" destId="{20558511-7911-4CDA-9D3D-DBC5B436F870}" srcOrd="1" destOrd="0" presId="urn:microsoft.com/office/officeart/2005/8/layout/target3"/>
    <dgm:cxn modelId="{ED230E7A-6250-46AB-8CC1-725EBAA7812C}" type="presParOf" srcId="{AE436749-74B2-4ED9-A8D3-FFB991AD296F}" destId="{B4F3DA54-20D7-4EC4-B358-4B0CA0695B1D}" srcOrd="2" destOrd="0" presId="urn:microsoft.com/office/officeart/2005/8/layout/target3"/>
    <dgm:cxn modelId="{E170B9FE-48ED-4818-8596-4C09D4349B9D}" type="presParOf" srcId="{AE436749-74B2-4ED9-A8D3-FFB991AD296F}" destId="{D1213609-CC19-4C03-9549-4D05B2494209}" srcOrd="3" destOrd="0" presId="urn:microsoft.com/office/officeart/2005/8/layout/target3"/>
    <dgm:cxn modelId="{1AED22C6-D5FB-4635-A7F8-549C4E3F510C}" type="presParOf" srcId="{AE436749-74B2-4ED9-A8D3-FFB991AD296F}" destId="{2896E3E7-5027-4635-924B-B1F75BEA2DF4}" srcOrd="4" destOrd="0" presId="urn:microsoft.com/office/officeart/2005/8/layout/target3"/>
    <dgm:cxn modelId="{5D500DDD-CFE8-4115-AB26-0E64ECFBF07A}" type="presParOf" srcId="{AE436749-74B2-4ED9-A8D3-FFB991AD296F}" destId="{6626D2F5-3BA0-4B81-A840-B116DCD570D0}" srcOrd="5" destOrd="0" presId="urn:microsoft.com/office/officeart/2005/8/layout/target3"/>
    <dgm:cxn modelId="{4C2B13FF-CC95-49B1-8359-812DAA84D6F2}" type="presParOf" srcId="{AE436749-74B2-4ED9-A8D3-FFB991AD296F}" destId="{0D970AEF-5C8C-4C88-8EC5-FDA105EAD17A}" srcOrd="6" destOrd="0" presId="urn:microsoft.com/office/officeart/2005/8/layout/target3"/>
    <dgm:cxn modelId="{03FFF9B8-4477-481D-90DC-CA8AF8A3BFC5}" type="presParOf" srcId="{AE436749-74B2-4ED9-A8D3-FFB991AD296F}" destId="{9C085287-CA26-4B8E-A78B-FAD4A5067B99}" srcOrd="7" destOrd="0" presId="urn:microsoft.com/office/officeart/2005/8/layout/target3"/>
    <dgm:cxn modelId="{0BB05DA8-91DB-4DF3-A415-1BCA659C34EA}" type="presParOf" srcId="{AE436749-74B2-4ED9-A8D3-FFB991AD296F}" destId="{ED674B85-3C56-4DA5-B1F6-AD27CA453A13}" srcOrd="8" destOrd="0" presId="urn:microsoft.com/office/officeart/2005/8/layout/target3"/>
    <dgm:cxn modelId="{EC1DE0A8-6507-412D-877A-D6FEBE732102}" type="presParOf" srcId="{AE436749-74B2-4ED9-A8D3-FFB991AD296F}" destId="{3ECAD8D9-6756-4874-8DDF-1B626F93AE3B}" srcOrd="9" destOrd="0" presId="urn:microsoft.com/office/officeart/2005/8/layout/target3"/>
    <dgm:cxn modelId="{E20F3CE7-4B33-403A-B359-1B8D3E046A2C}" type="presParOf" srcId="{AE436749-74B2-4ED9-A8D3-FFB991AD296F}" destId="{4CD85694-C1AA-4AAA-83EB-12D509A5C3C3}" srcOrd="10" destOrd="0" presId="urn:microsoft.com/office/officeart/2005/8/layout/target3"/>
    <dgm:cxn modelId="{AEE46017-F74B-4AB9-8A1E-0345C96EFA6A}" type="presParOf" srcId="{AE436749-74B2-4ED9-A8D3-FFB991AD296F}" destId="{617CA852-A241-4657-A815-B5FA55562E68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2AAAF-C044-405C-9762-90906549B2E7}">
      <dsp:nvSpPr>
        <dsp:cNvPr id="0" name=""/>
        <dsp:cNvSpPr/>
      </dsp:nvSpPr>
      <dsp:spPr>
        <a:xfrm>
          <a:off x="2736296" y="0"/>
          <a:ext cx="3260079" cy="30926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Franklin Gothic Heavy" panose="020B0903020102020204" pitchFamily="34" charset="0"/>
            </a:rPr>
            <a:t>Навчальний процес</a:t>
          </a:r>
          <a:endParaRPr lang="uk-UA" sz="2800" b="1" kern="1200" cap="none" spc="0" dirty="0">
            <a:ln w="900" cmpd="sng">
              <a:solidFill>
                <a:schemeClr val="accent1">
                  <a:satMod val="190000"/>
                  <a:alpha val="55000"/>
                </a:schemeClr>
              </a:solidFill>
              <a:prstDash val="solid"/>
            </a:ln>
            <a:solidFill>
              <a:schemeClr val="accent1">
                <a:satMod val="200000"/>
                <a:tint val="3000"/>
              </a:schemeClr>
            </a:solidFill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Franklin Gothic Heavy" panose="020B0903020102020204" pitchFamily="34" charset="0"/>
          </a:endParaRPr>
        </a:p>
      </dsp:txBody>
      <dsp:txXfrm>
        <a:off x="3170974" y="541217"/>
        <a:ext cx="2390724" cy="1391702"/>
      </dsp:txXfrm>
    </dsp:sp>
    <dsp:sp modelId="{C469AAB6-7B9F-449A-819B-A670006F1AE5}">
      <dsp:nvSpPr>
        <dsp:cNvPr id="0" name=""/>
        <dsp:cNvSpPr/>
      </dsp:nvSpPr>
      <dsp:spPr>
        <a:xfrm>
          <a:off x="3888445" y="2012594"/>
          <a:ext cx="3508640" cy="3243989"/>
        </a:xfrm>
        <a:prstGeom prst="ellipse">
          <a:avLst/>
        </a:prstGeom>
        <a:solidFill>
          <a:schemeClr val="accent2">
            <a:alpha val="50000"/>
            <a:hueOff val="2340759"/>
            <a:satOff val="-2919"/>
            <a:lumOff val="6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Franklin Gothic Heavy" panose="020B0903020102020204" pitchFamily="34" charset="0"/>
            </a:rPr>
            <a:t>      Підготовка до ЗНО</a:t>
          </a:r>
          <a:endParaRPr lang="uk-UA" sz="2800" b="1" kern="1200" cap="none" spc="0" dirty="0">
            <a:ln w="900" cmpd="sng">
              <a:solidFill>
                <a:schemeClr val="accent1">
                  <a:satMod val="190000"/>
                  <a:alpha val="55000"/>
                </a:schemeClr>
              </a:solidFill>
              <a:prstDash val="solid"/>
            </a:ln>
            <a:solidFill>
              <a:schemeClr val="accent1">
                <a:satMod val="200000"/>
                <a:tint val="3000"/>
              </a:schemeClr>
            </a:solidFill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Franklin Gothic Heavy" panose="020B0903020102020204" pitchFamily="34" charset="0"/>
          </a:endParaRPr>
        </a:p>
      </dsp:txBody>
      <dsp:txXfrm>
        <a:off x="4961504" y="2850625"/>
        <a:ext cx="2105184" cy="1784194"/>
      </dsp:txXfrm>
    </dsp:sp>
    <dsp:sp modelId="{A70B4CBD-C1A1-4951-91A6-4FD51BB66C78}">
      <dsp:nvSpPr>
        <dsp:cNvPr id="0" name=""/>
        <dsp:cNvSpPr/>
      </dsp:nvSpPr>
      <dsp:spPr>
        <a:xfrm>
          <a:off x="1296155" y="1944223"/>
          <a:ext cx="3482779" cy="3139844"/>
        </a:xfrm>
        <a:prstGeom prst="ellipse">
          <a:avLst/>
        </a:prstGeom>
        <a:solidFill>
          <a:schemeClr val="accent2">
            <a:alpha val="50000"/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Franklin Gothic Heavy" panose="020B0903020102020204" pitchFamily="34" charset="0"/>
            </a:rPr>
            <a:t>     Позакласна робота</a:t>
          </a:r>
          <a:endParaRPr lang="uk-UA" sz="2800" b="1" kern="1200" cap="none" spc="0" dirty="0">
            <a:ln w="900" cmpd="sng">
              <a:solidFill>
                <a:schemeClr val="accent1">
                  <a:satMod val="190000"/>
                  <a:alpha val="55000"/>
                </a:schemeClr>
              </a:solidFill>
              <a:prstDash val="solid"/>
            </a:ln>
            <a:solidFill>
              <a:schemeClr val="accent1">
                <a:satMod val="200000"/>
                <a:tint val="3000"/>
              </a:schemeClr>
            </a:solidFill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Franklin Gothic Heavy" panose="020B0903020102020204" pitchFamily="34" charset="0"/>
          </a:endParaRPr>
        </a:p>
      </dsp:txBody>
      <dsp:txXfrm>
        <a:off x="1624117" y="2755350"/>
        <a:ext cx="2089667" cy="17269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A1567-4D0B-4CC9-91D8-30160523FE8F}">
      <dsp:nvSpPr>
        <dsp:cNvPr id="0" name=""/>
        <dsp:cNvSpPr/>
      </dsp:nvSpPr>
      <dsp:spPr>
        <a:xfrm>
          <a:off x="7788709" y="-963993"/>
          <a:ext cx="7501202" cy="7501202"/>
        </a:xfrm>
        <a:prstGeom prst="blockArc">
          <a:avLst>
            <a:gd name="adj1" fmla="val 8100000"/>
            <a:gd name="adj2" fmla="val 13500000"/>
            <a:gd name="adj3" fmla="val 288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964FB-1A3D-4B55-A62F-1027DAF068F2}">
      <dsp:nvSpPr>
        <dsp:cNvPr id="0" name=""/>
        <dsp:cNvSpPr/>
      </dsp:nvSpPr>
      <dsp:spPr>
        <a:xfrm>
          <a:off x="27688" y="468354"/>
          <a:ext cx="8329812" cy="857383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680548" bIns="8636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Інноваційні форми навчання:</a:t>
          </a:r>
          <a:endParaRPr lang="uk-UA" sz="3400" kern="1200" dirty="0"/>
        </a:p>
      </dsp:txBody>
      <dsp:txXfrm>
        <a:off x="27688" y="468354"/>
        <a:ext cx="8329812" cy="857383"/>
      </dsp:txXfrm>
    </dsp:sp>
    <dsp:sp modelId="{279AD5D9-2760-4E4A-8B6E-5E3E097A5415}">
      <dsp:nvSpPr>
        <dsp:cNvPr id="0" name=""/>
        <dsp:cNvSpPr/>
      </dsp:nvSpPr>
      <dsp:spPr>
        <a:xfrm>
          <a:off x="7560836" y="0"/>
          <a:ext cx="1290951" cy="1429762"/>
        </a:xfrm>
        <a:prstGeom prst="down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7ACBBB-E835-4C24-B3C3-96622DB70EAD}">
      <dsp:nvSpPr>
        <dsp:cNvPr id="0" name=""/>
        <dsp:cNvSpPr/>
      </dsp:nvSpPr>
      <dsp:spPr>
        <a:xfrm>
          <a:off x="30603" y="1714767"/>
          <a:ext cx="7838254" cy="857383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680548" bIns="8636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дистанційне навчання</a:t>
          </a:r>
          <a:endParaRPr lang="uk-UA" sz="3400" kern="1200" dirty="0"/>
        </a:p>
      </dsp:txBody>
      <dsp:txXfrm>
        <a:off x="30603" y="1714767"/>
        <a:ext cx="7838254" cy="857383"/>
      </dsp:txXfrm>
    </dsp:sp>
    <dsp:sp modelId="{441EDC8B-2F3D-43D3-84D4-7985939AD88E}">
      <dsp:nvSpPr>
        <dsp:cNvPr id="0" name=""/>
        <dsp:cNvSpPr/>
      </dsp:nvSpPr>
      <dsp:spPr>
        <a:xfrm>
          <a:off x="7560838" y="1512172"/>
          <a:ext cx="1206242" cy="1206242"/>
        </a:xfrm>
        <a:prstGeom prst="verticalScroll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28A22A-233E-47A6-9124-D43E00473990}">
      <dsp:nvSpPr>
        <dsp:cNvPr id="0" name=""/>
        <dsp:cNvSpPr/>
      </dsp:nvSpPr>
      <dsp:spPr>
        <a:xfrm>
          <a:off x="30603" y="3001065"/>
          <a:ext cx="7838254" cy="857383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680548" bIns="8636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хмарні технології (</a:t>
          </a:r>
          <a:r>
            <a:rPr lang="uk-UA" sz="3400" kern="1200" smtClean="0"/>
            <a:t>змішане навчання)</a:t>
          </a:r>
          <a:endParaRPr lang="uk-UA" sz="3400" kern="1200" dirty="0"/>
        </a:p>
      </dsp:txBody>
      <dsp:txXfrm>
        <a:off x="30603" y="3001065"/>
        <a:ext cx="7838254" cy="857383"/>
      </dsp:txXfrm>
    </dsp:sp>
    <dsp:sp modelId="{45D053D3-0714-4761-8B9D-CA2B820D0509}">
      <dsp:nvSpPr>
        <dsp:cNvPr id="0" name=""/>
        <dsp:cNvSpPr/>
      </dsp:nvSpPr>
      <dsp:spPr>
        <a:xfrm>
          <a:off x="7235493" y="2767385"/>
          <a:ext cx="1788362" cy="1178259"/>
        </a:xfrm>
        <a:prstGeom prst="cloud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BB3EAD-46B6-4F2A-A60F-59B71147A27E}">
      <dsp:nvSpPr>
        <dsp:cNvPr id="0" name=""/>
        <dsp:cNvSpPr/>
      </dsp:nvSpPr>
      <dsp:spPr>
        <a:xfrm>
          <a:off x="30603" y="4287363"/>
          <a:ext cx="8329812" cy="857383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680548" bIns="8636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моніторинг знань та умінь</a:t>
          </a:r>
          <a:endParaRPr lang="uk-UA" sz="3400" kern="1200" dirty="0"/>
        </a:p>
      </dsp:txBody>
      <dsp:txXfrm>
        <a:off x="30603" y="4287363"/>
        <a:ext cx="8329812" cy="857383"/>
      </dsp:txXfrm>
    </dsp:sp>
    <dsp:sp modelId="{ED73E074-B7EA-4531-8F00-59AEC454E794}">
      <dsp:nvSpPr>
        <dsp:cNvPr id="0" name=""/>
        <dsp:cNvSpPr/>
      </dsp:nvSpPr>
      <dsp:spPr>
        <a:xfrm>
          <a:off x="7684964" y="4170378"/>
          <a:ext cx="1133921" cy="1154799"/>
        </a:xfrm>
        <a:prstGeom prst="actionButtonHelp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1D4F2-CA48-4D0D-B4C5-D2A33ADE64FD}">
      <dsp:nvSpPr>
        <dsp:cNvPr id="0" name=""/>
        <dsp:cNvSpPr/>
      </dsp:nvSpPr>
      <dsp:spPr>
        <a:xfrm>
          <a:off x="-58828" y="269378"/>
          <a:ext cx="5314190" cy="5314190"/>
        </a:xfrm>
        <a:prstGeom prst="pie">
          <a:avLst>
            <a:gd name="adj1" fmla="val 5400000"/>
            <a:gd name="adj2" fmla="val 16200000"/>
          </a:avLst>
        </a:prstGeom>
        <a:blipFill dpi="0" rotWithShape="1">
          <a:blip xmlns:r="http://schemas.openxmlformats.org/officeDocument/2006/relationships" r:embed="rId1"/>
          <a:srcRect/>
          <a:tile tx="0" ty="-44450" sx="100000" sy="90000" flip="y" algn="br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F3DA54-20D7-4EC4-B358-4B0CA0695B1D}">
      <dsp:nvSpPr>
        <dsp:cNvPr id="0" name=""/>
        <dsp:cNvSpPr/>
      </dsp:nvSpPr>
      <dsp:spPr>
        <a:xfrm>
          <a:off x="2657095" y="259228"/>
          <a:ext cx="6199888" cy="53141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kern="1200" cap="none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Конкурси, олімпіади</a:t>
          </a:r>
          <a:endParaRPr lang="uk-UA" sz="4400" b="1" kern="1200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2657095" y="259228"/>
        <a:ext cx="6199888" cy="1594260"/>
      </dsp:txXfrm>
    </dsp:sp>
    <dsp:sp modelId="{2896E3E7-5027-4635-924B-B1F75BEA2DF4}">
      <dsp:nvSpPr>
        <dsp:cNvPr id="0" name=""/>
        <dsp:cNvSpPr/>
      </dsp:nvSpPr>
      <dsp:spPr>
        <a:xfrm>
          <a:off x="725978" y="1137671"/>
          <a:ext cx="3599435" cy="3454220"/>
        </a:xfrm>
        <a:prstGeom prst="pie">
          <a:avLst>
            <a:gd name="adj1" fmla="val 5400000"/>
            <a:gd name="adj2" fmla="val 16200000"/>
          </a:avLst>
        </a:prstGeom>
        <a:blipFill dpi="0" rotWithShape="1">
          <a:blip xmlns:r="http://schemas.openxmlformats.org/officeDocument/2006/relationships" r:embed="rId1"/>
          <a:srcRect/>
          <a:tile tx="0" ty="-44450" sx="100000" sy="90000" flip="y" algn="br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26D2F5-3BA0-4B81-A840-B116DCD570D0}">
      <dsp:nvSpPr>
        <dsp:cNvPr id="0" name=""/>
        <dsp:cNvSpPr/>
      </dsp:nvSpPr>
      <dsp:spPr>
        <a:xfrm>
          <a:off x="2657095" y="1645856"/>
          <a:ext cx="6199888" cy="34542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kern="1200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Тематичні екскурсії, заходи</a:t>
          </a:r>
          <a:endParaRPr lang="uk-UA" sz="4400" b="1" kern="1200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2657095" y="1645856"/>
        <a:ext cx="6199888" cy="1594255"/>
      </dsp:txXfrm>
    </dsp:sp>
    <dsp:sp modelId="{9C085287-CA26-4B8E-A78B-FAD4A5067B99}">
      <dsp:nvSpPr>
        <dsp:cNvPr id="0" name=""/>
        <dsp:cNvSpPr/>
      </dsp:nvSpPr>
      <dsp:spPr>
        <a:xfrm>
          <a:off x="1584177" y="1944218"/>
          <a:ext cx="1829471" cy="1594255"/>
        </a:xfrm>
        <a:prstGeom prst="pie">
          <a:avLst>
            <a:gd name="adj1" fmla="val 5400000"/>
            <a:gd name="adj2" fmla="val 16200000"/>
          </a:avLst>
        </a:prstGeom>
        <a:blipFill dpi="0" rotWithShape="1">
          <a:blip xmlns:r="http://schemas.openxmlformats.org/officeDocument/2006/relationships" r:embed="rId1"/>
          <a:srcRect/>
          <a:tile tx="0" ty="-44450" sx="100000" sy="90000" flip="y" algn="br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674B85-3C56-4DA5-B1F6-AD27CA453A13}">
      <dsp:nvSpPr>
        <dsp:cNvPr id="0" name=""/>
        <dsp:cNvSpPr/>
      </dsp:nvSpPr>
      <dsp:spPr>
        <a:xfrm>
          <a:off x="2657157" y="3678608"/>
          <a:ext cx="6199826" cy="18904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kern="1200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Літературна кав'ярня </a:t>
          </a:r>
          <a:endParaRPr lang="uk-UA" sz="4400" b="1" kern="1200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2657157" y="3678608"/>
        <a:ext cx="6199826" cy="1890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4000"/>
            <a:lum/>
          </a:blip>
          <a:srcRect/>
          <a:stretch>
            <a:fillRect l="-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l="-19000" t="-8000" r="-1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908720"/>
            <a:ext cx="8640960" cy="1008112"/>
          </a:xfrm>
        </p:spPr>
        <p:txBody>
          <a:bodyPr>
            <a:normAutofit/>
          </a:bodyPr>
          <a:lstStyle/>
          <a:p>
            <a:r>
              <a:rPr lang="uk-UA" sz="2000" dirty="0" smtClean="0">
                <a:latin typeface="Monotype Corsiva" panose="03010101010201010101" pitchFamily="66" charset="0"/>
              </a:rPr>
              <a:t>Науково-практичний семінар для вчителів української мови та літератури Шевченківського району</a:t>
            </a:r>
            <a:endParaRPr lang="uk-UA" sz="20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2276872"/>
            <a:ext cx="6876256" cy="3312368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«Тест-контроль. Методика моніторингового дослідження з української мови та літератури. Хмарні технології у викладанні української літератури»</a:t>
            </a:r>
            <a:endParaRPr lang="uk-UA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6378753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entury Schoolbook" panose="02040604050505020304" pitchFamily="18" charset="0"/>
              </a:rPr>
              <a:t>Київ 2017</a:t>
            </a:r>
            <a:endParaRPr lang="uk-UA" dirty="0">
              <a:latin typeface="Century Schoolbook" panose="020406040505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5023" y="0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ЛІЦЕЙ</a:t>
            </a:r>
            <a:r>
              <a:rPr lang="ru-RU" dirty="0">
                <a:latin typeface="Century Gothic" panose="020B0502020202020204" pitchFamily="34" charset="0"/>
              </a:rPr>
              <a:t>  «УНІВЕРСУМ»</a:t>
            </a:r>
          </a:p>
          <a:p>
            <a:pPr algn="ctr"/>
            <a:r>
              <a:rPr lang="ru-RU" dirty="0">
                <a:latin typeface="Century Gothic" panose="020B0502020202020204" pitchFamily="34" charset="0"/>
              </a:rPr>
              <a:t>ШЕВЧЕНКІВСЬКОГО  РАЙОНУ  М. КИЄВА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835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3" t="16027" r="28182"/>
          <a:stretch/>
        </p:blipFill>
        <p:spPr>
          <a:xfrm>
            <a:off x="-1" y="3048234"/>
            <a:ext cx="2491617" cy="38222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9" y="-16416"/>
            <a:ext cx="5003812" cy="375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 r="43939"/>
          <a:stretch/>
        </p:blipFill>
        <p:spPr>
          <a:xfrm>
            <a:off x="4458121" y="92248"/>
            <a:ext cx="4666149" cy="6074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007" y="-99392"/>
            <a:ext cx="9165926" cy="56509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Захід «Подаруй книгу солдату»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15" y="3129449"/>
            <a:ext cx="4989936" cy="3742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457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22652" r="2886" b="6874"/>
          <a:stretch/>
        </p:blipFill>
        <p:spPr>
          <a:xfrm>
            <a:off x="-2768" y="2978744"/>
            <a:ext cx="6518984" cy="38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5" t="3451" r="14455" b="2230"/>
          <a:stretch/>
        </p:blipFill>
        <p:spPr>
          <a:xfrm>
            <a:off x="5148356" y="2924944"/>
            <a:ext cx="3974633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19" y="-23690"/>
            <a:ext cx="4084320" cy="306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" y="-28752"/>
            <a:ext cx="4084320" cy="306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23278" r="1719"/>
          <a:stretch/>
        </p:blipFill>
        <p:spPr>
          <a:xfrm>
            <a:off x="2175247" y="-39235"/>
            <a:ext cx="5053144" cy="3073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882629" y="3025618"/>
            <a:ext cx="32403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Екскурсійний день у ліцеї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4706" y="1"/>
            <a:ext cx="45365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Відтворюємо традиції – українське весілля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504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anose="04040605051002020D02" pitchFamily="82" charset="0"/>
              </a:rPr>
              <a:t>Свято Покрови та Різдвяні зустрічі у ліцеї </a:t>
            </a:r>
            <a:endParaRPr lang="uk-UA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8" t="20023" r="23969"/>
          <a:stretch/>
        </p:blipFill>
        <p:spPr>
          <a:xfrm>
            <a:off x="107503" y="712791"/>
            <a:ext cx="3891303" cy="4056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7" t="14442" r="19123"/>
          <a:stretch/>
        </p:blipFill>
        <p:spPr>
          <a:xfrm>
            <a:off x="-1" y="2740974"/>
            <a:ext cx="3575707" cy="40436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2" t="13200" r="24141"/>
          <a:stretch/>
        </p:blipFill>
        <p:spPr>
          <a:xfrm>
            <a:off x="3979091" y="677108"/>
            <a:ext cx="4968552" cy="5338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20265" r="24243" b="2765"/>
          <a:stretch/>
        </p:blipFill>
        <p:spPr>
          <a:xfrm>
            <a:off x="3296949" y="2824082"/>
            <a:ext cx="5598252" cy="4033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34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48680" y="-210825"/>
            <a:ext cx="8229600" cy="975529"/>
          </a:xfrm>
        </p:spPr>
        <p:txBody>
          <a:bodyPr/>
          <a:lstStyle/>
          <a:p>
            <a:r>
              <a:rPr lang="uk-UA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Літературна кав'ярня </a:t>
            </a:r>
            <a:endParaRPr lang="uk-UA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07" y="-99392"/>
            <a:ext cx="4951561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" y="614452"/>
            <a:ext cx="44759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6" y="3262425"/>
            <a:ext cx="476402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" y="3405230"/>
            <a:ext cx="4409066" cy="343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33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4000"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uk-UA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anose="03010101010201010101" pitchFamily="66" charset="0"/>
              </a:rPr>
              <a:t>Головне у навчанні наших учнів – бачити результат </a:t>
            </a:r>
            <a:r>
              <a:rPr lang="uk-UA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anose="03010101010201010101" pitchFamily="66" charset="0"/>
              </a:rPr>
              <a:t>своєї роботи!</a:t>
            </a:r>
            <a:endParaRPr lang="uk-UA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4762222"/>
              </p:ext>
            </p:extLst>
          </p:nvPr>
        </p:nvGraphicFramePr>
        <p:xfrm>
          <a:off x="539552" y="1412776"/>
          <a:ext cx="820891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6813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24136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Script" panose="020B0504020000000003" pitchFamily="34" charset="0"/>
              </a:rPr>
              <a:t>Дякую за увагу!</a:t>
            </a:r>
            <a:endParaRPr lang="uk-UA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5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l="-4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115212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Базові складові роботи методичного об'єднання </a:t>
            </a:r>
            <a:endParaRPr lang="uk-UA" b="1" spc="50" dirty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020766"/>
              </p:ext>
            </p:extLst>
          </p:nvPr>
        </p:nvGraphicFramePr>
        <p:xfrm>
          <a:off x="179512" y="1484784"/>
          <a:ext cx="885698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83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78"/>
            <a:ext cx="8229600" cy="1143000"/>
          </a:xfrm>
        </p:spPr>
        <p:txBody>
          <a:bodyPr/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Навчальна складова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Объект 3">
            <a:hlinkClick r:id="" action="ppaction://noaction" highlightClick="1"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829914"/>
              </p:ext>
            </p:extLst>
          </p:nvPr>
        </p:nvGraphicFramePr>
        <p:xfrm>
          <a:off x="107504" y="908720"/>
          <a:ext cx="9036496" cy="55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1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920880" cy="59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0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92088"/>
          </a:xfrm>
          <a:ln w="1905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Позакласна складова:</a:t>
            </a:r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377783"/>
              </p:ext>
            </p:extLst>
          </p:nvPr>
        </p:nvGraphicFramePr>
        <p:xfrm>
          <a:off x="107504" y="980728"/>
          <a:ext cx="885698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424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4" y="336009"/>
            <a:ext cx="4339993" cy="325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80" y="354536"/>
            <a:ext cx="4478386" cy="3358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5496"/>
          </a:xfrm>
        </p:spPr>
        <p:txBody>
          <a:bodyPr>
            <a:prstTxWarp prst="textWave4">
              <a:avLst>
                <a:gd name="adj1" fmla="val 6250"/>
                <a:gd name="adj2" fmla="val 0"/>
              </a:avLst>
            </a:prstTxWarp>
            <a:normAutofit/>
          </a:bodyPr>
          <a:lstStyle/>
          <a:p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День української писемності і мови в  ліцеї</a:t>
            </a:r>
            <a:endParaRPr lang="uk-UA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79" y="3447921"/>
            <a:ext cx="4468516" cy="3351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" y="3519771"/>
            <a:ext cx="4339992" cy="325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01052"/>
            <a:ext cx="4794610" cy="3595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13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0" r="6267" b="-2239"/>
          <a:stretch/>
        </p:blipFill>
        <p:spPr>
          <a:xfrm>
            <a:off x="1270815" y="0"/>
            <a:ext cx="7873185" cy="4237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22459" r="3134" b="2317"/>
          <a:stretch/>
        </p:blipFill>
        <p:spPr>
          <a:xfrm>
            <a:off x="-21705" y="-13934"/>
            <a:ext cx="5217929" cy="3735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0" b="24455"/>
          <a:stretch/>
        </p:blipFill>
        <p:spPr>
          <a:xfrm>
            <a:off x="-21705" y="2852936"/>
            <a:ext cx="9154522" cy="375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99072" y="2118697"/>
            <a:ext cx="8712968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atin typeface="AnastasiaScript" panose="02000505070000020002" pitchFamily="2" charset="0"/>
              </a:rPr>
              <a:t>Святкування Шевченківських днів у ліцеї</a:t>
            </a:r>
            <a:endParaRPr lang="ru-RU" sz="4400" b="1" dirty="0">
              <a:latin typeface="AnastasiaScript" panose="0200050507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9633" flipH="1" flipV="1">
            <a:off x="4117167" y="-337543"/>
            <a:ext cx="4056751" cy="5466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370" y="-99392"/>
            <a:ext cx="9156749" cy="1178311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100" b="1" cap="all" dirty="0" smtClean="0">
                <a:ln w="0"/>
                <a:gradFill flip="none" rotWithShape="1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65000">
                      <a:srgbClr val="FFFF00">
                        <a:alpha val="61000"/>
                        <a:lumMod val="92000"/>
                      </a:srgb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27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</a:rPr>
              <a:t>конкурс </a:t>
            </a:r>
            <a:r>
              <a:rPr lang="uk-UA" sz="3100" b="1" cap="all" dirty="0">
                <a:ln w="0"/>
                <a:gradFill flip="none" rotWithShape="1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65000">
                      <a:srgbClr val="FFFF00">
                        <a:alpha val="61000"/>
                        <a:lumMod val="92000"/>
                      </a:srgb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27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</a:rPr>
              <a:t>учнівської творчості, присвячений Шевченківським </a:t>
            </a:r>
            <a:r>
              <a:rPr lang="uk-UA" sz="3100" b="1" cap="all" dirty="0" smtClean="0">
                <a:ln w="0"/>
                <a:gradFill flip="none" rotWithShape="1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65000">
                      <a:srgbClr val="FFFF00">
                        <a:alpha val="61000"/>
                        <a:lumMod val="92000"/>
                      </a:srgb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27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</a:rPr>
              <a:t>дням</a:t>
            </a:r>
            <a:endParaRPr lang="uk-UA" sz="3100" b="1" cap="all" dirty="0">
              <a:ln w="0"/>
              <a:gradFill flip="none" rotWithShape="1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65000">
                    <a:srgbClr val="FFFF00">
                      <a:alpha val="61000"/>
                      <a:lumMod val="92000"/>
                    </a:srgb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2700000" scaled="1"/>
                <a:tileRect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9288" y="1812673"/>
            <a:ext cx="4763677" cy="353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"/>
                    </a14:imgEffect>
                    <a14:imgEffect>
                      <a14:brightnessContrast bright="46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8899" y="2760015"/>
            <a:ext cx="3423479" cy="4617433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330483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9" t="10989" r="22687" b="4832"/>
          <a:stretch/>
        </p:blipFill>
        <p:spPr>
          <a:xfrm>
            <a:off x="4129804" y="-16076"/>
            <a:ext cx="5049672" cy="51315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1" r="2980" b="18910"/>
          <a:stretch/>
        </p:blipFill>
        <p:spPr>
          <a:xfrm>
            <a:off x="15075" y="1464"/>
            <a:ext cx="4647168" cy="4046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2537" b="5071"/>
          <a:stretch/>
        </p:blipFill>
        <p:spPr>
          <a:xfrm>
            <a:off x="0" y="4047850"/>
            <a:ext cx="9144000" cy="28101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24944"/>
            <a:ext cx="9179476" cy="1368152"/>
          </a:xfrm>
          <a:effectLst>
            <a:glow rad="444500">
              <a:schemeClr val="bg1">
                <a:lumMod val="8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Microsoft Uighur" panose="02000000000000000000" pitchFamily="2" charset="-78"/>
              </a:rPr>
              <a:t>Захід до ювілею І.Франка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743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152</Words>
  <Application>Microsoft Office PowerPoint</Application>
  <PresentationFormat>Экран (4:3)</PresentationFormat>
  <Paragraphs>34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Науково-практичний семінар для вчителів української мови та літератури Шевченківського району</vt:lpstr>
      <vt:lpstr>Базові складові роботи методичного об'єднання </vt:lpstr>
      <vt:lpstr>Навчальна складова</vt:lpstr>
      <vt:lpstr>Презентация PowerPoint</vt:lpstr>
      <vt:lpstr>Позакласна складова:</vt:lpstr>
      <vt:lpstr>День української писемності і мови в  ліцеї</vt:lpstr>
      <vt:lpstr>Презентация PowerPoint</vt:lpstr>
      <vt:lpstr>конкурс учнівської творчості, присвячений Шевченківським дням</vt:lpstr>
      <vt:lpstr>Захід до ювілею І.Франка</vt:lpstr>
      <vt:lpstr> Захід «Подаруй книгу солдату» </vt:lpstr>
      <vt:lpstr>Презентация PowerPoint</vt:lpstr>
      <vt:lpstr>Презентация PowerPoint</vt:lpstr>
      <vt:lpstr>Літературна кав'ярня </vt:lpstr>
      <vt:lpstr>Головне у навчанні наших учнів – бачити результат своєї роботи!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Науково-практичний семінар для вчителів української мови та літератури шевченківського району м. Києва</dc:title>
  <dc:creator>Бичек Майя Володимирівна</dc:creator>
  <cp:lastModifiedBy>Admin</cp:lastModifiedBy>
  <cp:revision>52</cp:revision>
  <dcterms:created xsi:type="dcterms:W3CDTF">2017-04-13T11:15:31Z</dcterms:created>
  <dcterms:modified xsi:type="dcterms:W3CDTF">2017-04-26T04:53:14Z</dcterms:modified>
</cp:coreProperties>
</file>